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8" r:id="rId4"/>
    <p:sldId id="272" r:id="rId5"/>
    <p:sldId id="273" r:id="rId6"/>
    <p:sldId id="265" r:id="rId7"/>
    <p:sldId id="274" r:id="rId8"/>
    <p:sldId id="270" r:id="rId9"/>
    <p:sldId id="27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8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27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96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413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504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971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99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41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25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2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30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90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22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7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2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74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6A2ACB-DFCD-4542-B24B-C324850885DF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D82252-24EF-4985-B70D-DFB0393B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765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6540ED7E-4309-4CF9-9C8D-82E304E02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CE88B-73A8-4D91-8F88-16D6C4E70FC5}"/>
              </a:ext>
            </a:extLst>
          </p:cNvPr>
          <p:cNvSpPr txBox="1"/>
          <p:nvPr/>
        </p:nvSpPr>
        <p:spPr>
          <a:xfrm>
            <a:off x="6648857" y="965196"/>
            <a:ext cx="4583022" cy="2633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>
                  <a:solidFill>
                    <a:srgbClr val="000000">
                      <a:alpha val="9804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Culture of AFRICA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ACC6B-EC7C-4E3C-8D08-C0A3AA40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504277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2F2F2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038FD10F-B933-484D-BAA7-600A9CE46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0" y="1201082"/>
            <a:ext cx="4075105" cy="4309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B7B94C-28F8-4BE4-B9EB-4EF7EC8BC234}"/>
              </a:ext>
            </a:extLst>
          </p:cNvPr>
          <p:cNvSpPr/>
          <p:nvPr/>
        </p:nvSpPr>
        <p:spPr>
          <a:xfrm>
            <a:off x="8294623" y="4821366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K.Lokesh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64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A7272-57C1-485E-882A-47086D247048}"/>
              </a:ext>
            </a:extLst>
          </p:cNvPr>
          <p:cNvSpPr txBox="1"/>
          <p:nvPr/>
        </p:nvSpPr>
        <p:spPr>
          <a:xfrm>
            <a:off x="5139236" y="1097280"/>
            <a:ext cx="6043875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Thank you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3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EE8D-B2B9-46DE-8764-19D391BF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Population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CA386-34B9-4315-9FEA-C31339279EF5}"/>
              </a:ext>
            </a:extLst>
          </p:cNvPr>
          <p:cNvSpPr txBox="1"/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rgbClr val="3783E3"/>
              </a:buClr>
              <a:buSzPct val="70000"/>
              <a:buFont typeface="Wingdings 2" charset="2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54 countries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rgbClr val="3783E3"/>
              </a:buClr>
              <a:buSzPct val="70000"/>
              <a:buFont typeface="Wingdings 2" charset="2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rgbClr val="3783E3"/>
              </a:buClr>
              <a:buSzPct val="70000"/>
              <a:buFont typeface="Wingdings 2" charset="2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1.4 billion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rgbClr val="3783E3"/>
              </a:buClr>
              <a:buSzPct val="70000"/>
              <a:buFont typeface="Wingdings 2" charset="2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rgbClr val="3783E3"/>
              </a:buClr>
              <a:buSzPct val="70000"/>
              <a:buFont typeface="Wingdings 2" charset="2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</a:t>
            </a:r>
            <a:r>
              <a:rPr lang="en-US" sz="2000" baseline="30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nd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Biggest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2E6B35-EE7E-454D-86DD-C452D2469E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3698" b="3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7B00-AA8E-4D77-AE41-088B63BF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5" y="242824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Climate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E1A7713-8E72-4A1C-882F-5222D5D54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407124"/>
            <a:ext cx="3995592" cy="35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CF361-297D-3B1F-432B-07DC2C5004D0}"/>
              </a:ext>
            </a:extLst>
          </p:cNvPr>
          <p:cNvSpPr txBox="1"/>
          <p:nvPr/>
        </p:nvSpPr>
        <p:spPr>
          <a:xfrm>
            <a:off x="1215208" y="352371"/>
            <a:ext cx="5978072" cy="356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368"/>
              </a:buClr>
              <a:buSzPct val="70000"/>
              <a:buFont typeface="Wingdings 2" charset="2"/>
              <a:buChar char="•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Christianity and Islam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368"/>
              </a:buClr>
              <a:buSzPct val="70000"/>
              <a:buFont typeface="Wingdings 2" charset="2"/>
              <a:buChar char="•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B844A5B-88E0-CBF7-8042-FA6B22BF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695063"/>
            <a:ext cx="4075431" cy="23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CF361-297D-3B1F-432B-07DC2C5004D0}"/>
              </a:ext>
            </a:extLst>
          </p:cNvPr>
          <p:cNvSpPr txBox="1"/>
          <p:nvPr/>
        </p:nvSpPr>
        <p:spPr>
          <a:xfrm>
            <a:off x="1215208" y="352371"/>
            <a:ext cx="5978072" cy="356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368"/>
              </a:buClr>
              <a:buSzPct val="70000"/>
              <a:buFont typeface="Wingdings 2" charset="2"/>
              <a:buChar char="•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Christianity and Islam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368"/>
              </a:buClr>
              <a:buSzPct val="70000"/>
              <a:buFont typeface="Wingdings 2" charset="2"/>
              <a:buChar char="•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B844A5B-88E0-CBF7-8042-FA6B22BF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695063"/>
            <a:ext cx="4075431" cy="2362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56E818-7CE8-9E9C-CDA2-8CBB3B77E2C9}"/>
              </a:ext>
            </a:extLst>
          </p:cNvPr>
          <p:cNvSpPr txBox="1"/>
          <p:nvPr/>
        </p:nvSpPr>
        <p:spPr>
          <a:xfrm>
            <a:off x="7647622" y="3523356"/>
            <a:ext cx="5978072" cy="356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368"/>
              </a:buClr>
              <a:buSzPct val="70000"/>
              <a:buFont typeface="Wingdings 2" charset="2"/>
              <a:buChar char="•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3000 Tribes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3368"/>
              </a:buClr>
              <a:buSzPct val="70000"/>
              <a:buFont typeface="Wingdings 2" charset="2"/>
              <a:buChar char="•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33DAC323-BF51-D044-6FCE-A65AE175A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86" y="3689851"/>
            <a:ext cx="2762814" cy="27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0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581BEE8E-32CB-4A61-882B-E26C8BB7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EC96B-25D4-4D1E-BAE0-8F2017D9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Famous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5CEEC-2FF7-4439-9EF2-EDF1EA4B656A}"/>
              </a:ext>
            </a:extLst>
          </p:cNvPr>
          <p:cNvSpPr txBox="1"/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Egypt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Sahara Desert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189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581BEE8E-32CB-4A61-882B-E26C8BB7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EC96B-25D4-4D1E-BAE0-8F2017D9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Famous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5CEEC-2FF7-4439-9EF2-EDF1EA4B656A}"/>
              </a:ext>
            </a:extLst>
          </p:cNvPr>
          <p:cNvSpPr txBox="1"/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Egypt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Sahara Desert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8" name="Picture 7" descr="A picture containing wall, indoor, bathroom, person&#10;&#10;Description automatically generated">
            <a:extLst>
              <a:ext uri="{FF2B5EF4-FFF2-40B4-BE49-F238E27FC236}">
                <a16:creationId xmlns:a16="http://schemas.microsoft.com/office/drawing/2014/main" id="{97EDEF76-3566-D1D5-5281-B928DC8C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25" y="2494440"/>
            <a:ext cx="5525259" cy="30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0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C7D0A8-C4D2-22CF-C1DF-55780F5CA95E}"/>
              </a:ext>
            </a:extLst>
          </p:cNvPr>
          <p:cNvSpPr txBox="1"/>
          <p:nvPr/>
        </p:nvSpPr>
        <p:spPr>
          <a:xfrm>
            <a:off x="161544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AB60"/>
              </a:buClr>
              <a:buSzPct val="70000"/>
              <a:buFont typeface="Wingdings 2" charset="2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EDBE6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Nile River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5FD5A-F35D-A629-1B17-32C25529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96" y="1199458"/>
            <a:ext cx="4565002" cy="44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15043C-ACEC-A657-89E1-8E68A1B7C981}"/>
              </a:ext>
            </a:extLst>
          </p:cNvPr>
          <p:cNvSpPr txBox="1"/>
          <p:nvPr/>
        </p:nvSpPr>
        <p:spPr>
          <a:xfrm>
            <a:off x="1168400" y="3105834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AB60"/>
              </a:buClr>
              <a:buSzPct val="70000"/>
              <a:buFont typeface="Wingdings 2" charset="2"/>
              <a:buChar char="•"/>
              <a:tabLst/>
              <a:defRPr/>
            </a:pPr>
            <a:r>
              <a:rPr lang="en-US" sz="3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EDBE6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</a:rPr>
              <a:t>Wild Life</a:t>
            </a:r>
            <a:endParaRPr kumimoji="0" lang="en-US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EDBE6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34ED7-16F9-A6BC-3B0C-21033749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0" y="1366683"/>
            <a:ext cx="6339840" cy="39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7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38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Calisto MT</vt:lpstr>
      <vt:lpstr>Wingdings 2</vt:lpstr>
      <vt:lpstr>Slate</vt:lpstr>
      <vt:lpstr>PowerPoint Presentation</vt:lpstr>
      <vt:lpstr>Population</vt:lpstr>
      <vt:lpstr>Climate</vt:lpstr>
      <vt:lpstr>PowerPoint Presentation</vt:lpstr>
      <vt:lpstr>PowerPoint Presentation</vt:lpstr>
      <vt:lpstr>Famous for</vt:lpstr>
      <vt:lpstr>Famous for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 Kadi</dc:creator>
  <cp:lastModifiedBy>Lokesh Kadi</cp:lastModifiedBy>
  <cp:revision>4</cp:revision>
  <dcterms:created xsi:type="dcterms:W3CDTF">2022-06-23T10:13:45Z</dcterms:created>
  <dcterms:modified xsi:type="dcterms:W3CDTF">2022-06-27T06:06:29Z</dcterms:modified>
</cp:coreProperties>
</file>